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6"/>
  </p:notesMasterIdLst>
  <p:sldIdLst>
    <p:sldId id="332" r:id="rId5"/>
    <p:sldId id="404" r:id="rId6"/>
    <p:sldId id="409" r:id="rId7"/>
    <p:sldId id="413" r:id="rId8"/>
    <p:sldId id="415" r:id="rId9"/>
    <p:sldId id="419" r:id="rId10"/>
    <p:sldId id="420" r:id="rId11"/>
    <p:sldId id="421" r:id="rId12"/>
    <p:sldId id="418" r:id="rId13"/>
    <p:sldId id="407" r:id="rId14"/>
    <p:sldId id="41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6AC338-750B-4488-9637-41537B2273BB}" v="5" dt="2022-08-16T16:24:11.376"/>
    <p1510:client id="{C5E81040-D106-41E2-A15C-A666EDD8EAF0}" v="3" dt="2022-08-16T23:25:02.2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41"/>
    <p:restoredTop sz="94666"/>
  </p:normalViewPr>
  <p:slideViewPr>
    <p:cSldViewPr snapToGrid="0" snapToObjects="1">
      <p:cViewPr varScale="1">
        <p:scale>
          <a:sx n="94" d="100"/>
          <a:sy n="94" d="100"/>
        </p:scale>
        <p:origin x="84" y="6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a Harner" userId="cb0cad39-5305-4c72-9387-f1e47ba85e72" providerId="ADAL" clId="{C5E81040-D106-41E2-A15C-A666EDD8EAF0}"/>
    <pc:docChg chg="custSel modSld">
      <pc:chgData name="Alisa Harner" userId="cb0cad39-5305-4c72-9387-f1e47ba85e72" providerId="ADAL" clId="{C5E81040-D106-41E2-A15C-A666EDD8EAF0}" dt="2022-08-16T23:27:06.699" v="28" actId="20577"/>
      <pc:docMkLst>
        <pc:docMk/>
      </pc:docMkLst>
      <pc:sldChg chg="addSp delSp modSp mod">
        <pc:chgData name="Alisa Harner" userId="cb0cad39-5305-4c72-9387-f1e47ba85e72" providerId="ADAL" clId="{C5E81040-D106-41E2-A15C-A666EDD8EAF0}" dt="2022-08-16T23:27:06.699" v="28" actId="20577"/>
        <pc:sldMkLst>
          <pc:docMk/>
          <pc:sldMk cId="996741975" sldId="418"/>
        </pc:sldMkLst>
        <pc:spChg chg="mod">
          <ac:chgData name="Alisa Harner" userId="cb0cad39-5305-4c72-9387-f1e47ba85e72" providerId="ADAL" clId="{C5E81040-D106-41E2-A15C-A666EDD8EAF0}" dt="2022-08-16T23:27:06.699" v="28" actId="20577"/>
          <ac:spMkLst>
            <pc:docMk/>
            <pc:sldMk cId="996741975" sldId="418"/>
            <ac:spMk id="2" creationId="{D77DA615-E3F4-DE40-AEF2-44313F058C96}"/>
          </ac:spMkLst>
        </pc:spChg>
        <pc:picChg chg="add mod modCrop">
          <ac:chgData name="Alisa Harner" userId="cb0cad39-5305-4c72-9387-f1e47ba85e72" providerId="ADAL" clId="{C5E81040-D106-41E2-A15C-A666EDD8EAF0}" dt="2022-08-16T23:26:08.122" v="16" actId="14100"/>
          <ac:picMkLst>
            <pc:docMk/>
            <pc:sldMk cId="996741975" sldId="418"/>
            <ac:picMk id="5" creationId="{7690D280-8308-2D5E-B495-F3DCC4434159}"/>
          </ac:picMkLst>
        </pc:picChg>
        <pc:picChg chg="add del mod">
          <ac:chgData name="Alisa Harner" userId="cb0cad39-5305-4c72-9387-f1e47ba85e72" providerId="ADAL" clId="{C5E81040-D106-41E2-A15C-A666EDD8EAF0}" dt="2022-08-16T23:13:00.253" v="3" actId="21"/>
          <ac:picMkLst>
            <pc:docMk/>
            <pc:sldMk cId="996741975" sldId="418"/>
            <ac:picMk id="5" creationId="{93A09164-2225-4923-8924-2D8B0CD9318B}"/>
          </ac:picMkLst>
        </pc:picChg>
        <pc:picChg chg="del">
          <ac:chgData name="Alisa Harner" userId="cb0cad39-5305-4c72-9387-f1e47ba85e72" providerId="ADAL" clId="{C5E81040-D106-41E2-A15C-A666EDD8EAF0}" dt="2022-08-16T23:10:16.940" v="0" actId="478"/>
          <ac:picMkLst>
            <pc:docMk/>
            <pc:sldMk cId="996741975" sldId="418"/>
            <ac:picMk id="8" creationId="{548906FA-804B-EC4D-8694-73137EE98127}"/>
          </ac:picMkLst>
        </pc:picChg>
        <pc:picChg chg="add del mod">
          <ac:chgData name="Alisa Harner" userId="cb0cad39-5305-4c72-9387-f1e47ba85e72" providerId="ADAL" clId="{C5E81040-D106-41E2-A15C-A666EDD8EAF0}" dt="2022-08-16T23:16:40.789" v="5" actId="478"/>
          <ac:picMkLst>
            <pc:docMk/>
            <pc:sldMk cId="996741975" sldId="418"/>
            <ac:picMk id="9" creationId="{1AC4AB95-8EAF-C41B-046E-09935F4D7A6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E5D20-4E4A-9B42-96F3-A9B02FA67015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663F73-CFB3-F148-A035-9B8F6FB6F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00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67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08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77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37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83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39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5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28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09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68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30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0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15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78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8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17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4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29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2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52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3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83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897A8-2929-3B46-A5F2-05A0C7FBE5EB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2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3.png"/><Relationship Id="rId9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fi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7C8D650-79AB-3947-AF6A-EE91C6D40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849" y="794336"/>
            <a:ext cx="7803303" cy="5202203"/>
          </a:xfrm>
          <a:prstGeom prst="rect">
            <a:avLst/>
          </a:prstGeom>
          <a:ln w="19050">
            <a:solidFill>
              <a:schemeClr val="bg1"/>
            </a:solidFill>
            <a:beve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2A9E4D-2521-924B-B203-C38E3FE5A6E8}"/>
              </a:ext>
            </a:extLst>
          </p:cNvPr>
          <p:cNvSpPr/>
          <p:nvPr/>
        </p:nvSpPr>
        <p:spPr>
          <a:xfrm>
            <a:off x="3406354" y="148005"/>
            <a:ext cx="5626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ADMINISTRATION BUILDING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24232E-4443-EC4F-B37E-746BC75FDCF5}"/>
              </a:ext>
            </a:extLst>
          </p:cNvPr>
          <p:cNvSpPr/>
          <p:nvPr/>
        </p:nvSpPr>
        <p:spPr>
          <a:xfrm>
            <a:off x="3978822" y="6026853"/>
            <a:ext cx="5809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Landscaping continues to progress.</a:t>
            </a:r>
          </a:p>
        </p:txBody>
      </p:sp>
    </p:spTree>
    <p:extLst>
      <p:ext uri="{BB962C8B-B14F-4D97-AF65-F5344CB8AC3E}">
        <p14:creationId xmlns:p14="http://schemas.microsoft.com/office/powerpoint/2010/main" val="533036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2685447" y="5602836"/>
            <a:ext cx="7729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Stadium preparation continues and the field house building pad is complete along with piers.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3AFBB-2AAE-5D47-B173-FB29FC12B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672" y="263575"/>
            <a:ext cx="8818255" cy="524196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73204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2088682" y="5952975"/>
            <a:ext cx="8595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Earth work sub continues to construct the building pads and cutting in the on-site roads and parking lots.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34CECE-627C-B546-8B54-22CE9DCA4B61}"/>
              </a:ext>
            </a:extLst>
          </p:cNvPr>
          <p:cNvSpPr txBox="1"/>
          <p:nvPr/>
        </p:nvSpPr>
        <p:spPr>
          <a:xfrm>
            <a:off x="4265487" y="128821"/>
            <a:ext cx="3299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ELEMENTARY 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416B0C-4D7C-FB43-BA6F-011668698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820" y="849179"/>
            <a:ext cx="6805061" cy="510379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00400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2924356" y="4246237"/>
            <a:ext cx="8597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Finish items and punch items are progressing in Area 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911A0-2651-A646-A386-BDC0CA51A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912" y="879894"/>
            <a:ext cx="7332453" cy="436496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73731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6328940" y="4337425"/>
            <a:ext cx="5433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Finishing touches on the reception desk continues along with furniture delivery and install in Area B training room.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14B31-D088-884E-B65B-0D0F706F6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542" y="335319"/>
            <a:ext cx="5858052" cy="390536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D5E97C-CE7B-8447-938E-A687006F9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31" y="2589196"/>
            <a:ext cx="5822204" cy="388146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70006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5882216" y="4989217"/>
            <a:ext cx="5639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dais area is undergoing final installation and staining of wood panels.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85DBD0-8267-5541-944B-BBC833DB8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647" y="263575"/>
            <a:ext cx="6783075" cy="452205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58D3F8-CA84-1F4B-9CA6-3554116BE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18" y="3001537"/>
            <a:ext cx="5352262" cy="356817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63230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6392355" y="4587423"/>
            <a:ext cx="5447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Furniture delivery and install continues in Area B.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711272-C485-F140-880E-F00152DB4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5646" y="321326"/>
            <a:ext cx="6173880" cy="411592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586A82-EA25-5E49-B800-608037B42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72" y="2646948"/>
            <a:ext cx="5821425" cy="388095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33393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7155518" y="4066127"/>
            <a:ext cx="3309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Work continues in the new offices.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5BA7B-A2CD-7647-BF68-CE070B6CF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160383" y="583356"/>
            <a:ext cx="3445560" cy="2297040"/>
          </a:xfrm>
          <a:prstGeom prst="rect">
            <a:avLst/>
          </a:prstGeom>
          <a:ln w="19050">
            <a:solidFill>
              <a:schemeClr val="bg1"/>
            </a:solidFill>
            <a:beve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A8ACD-70CB-9D46-916B-5E58AF325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464483" y="3373124"/>
            <a:ext cx="4572000" cy="3048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27A942-DF1C-648D-37E9-AAE97330E1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998" y="583356"/>
            <a:ext cx="4621169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03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EE0838-7721-1547-A72C-EE00DF0F2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482798" y="654755"/>
            <a:ext cx="4079678" cy="271978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4B7484-E41B-AA32-F1C6-06566330D2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480000">
            <a:off x="6369428" y="3457834"/>
            <a:ext cx="4217883" cy="3121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301237-783F-BE3A-9252-EDBDA3880F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">
            <a:off x="1673792" y="322860"/>
            <a:ext cx="4121253" cy="3383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25F279-8D46-4A99-DF82-CF3B4BE62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660000">
            <a:off x="1482721" y="3412322"/>
            <a:ext cx="4200508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03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16BF2F-E3B5-3C4B-A960-FBC8DE70C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8256">
            <a:off x="7123724" y="548076"/>
            <a:ext cx="3348892" cy="251166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3843C4-9E6E-CA41-A3CE-D8E0FB8216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7817">
            <a:off x="504092" y="2836574"/>
            <a:ext cx="4572000" cy="3429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C43C7D-894D-3143-BEB2-BFAC2B3FF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72855">
            <a:off x="3398166" y="630768"/>
            <a:ext cx="3567833" cy="267587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5907A3-8F84-C94B-889C-921EEC7759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53683">
            <a:off x="4964346" y="3868021"/>
            <a:ext cx="2849262" cy="213694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9E526C-A5EF-D442-9467-3D3BB7FFB1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126972">
            <a:off x="7719770" y="3222484"/>
            <a:ext cx="3958952" cy="296921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03515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1067110" y="5818771"/>
            <a:ext cx="10728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Work continues on grade beams and slab prep in all areas of the main building. The slab is poured in a portion of fine arts. Laying of CMU blocks has begun.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0A16D3-9483-C04F-9C10-A2A844FF7C03}"/>
              </a:ext>
            </a:extLst>
          </p:cNvPr>
          <p:cNvSpPr/>
          <p:nvPr/>
        </p:nvSpPr>
        <p:spPr>
          <a:xfrm>
            <a:off x="4274827" y="108240"/>
            <a:ext cx="43353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EAGLE MOUNTAIN HS</a:t>
            </a:r>
          </a:p>
        </p:txBody>
      </p:sp>
      <p:pic>
        <p:nvPicPr>
          <p:cNvPr id="5" name="Picture 4" descr="A picture containing text, outdoor, nature, shore&#10;&#10;Description automatically generated">
            <a:extLst>
              <a:ext uri="{FF2B5EF4-FFF2-40B4-BE49-F238E27FC236}">
                <a16:creationId xmlns:a16="http://schemas.microsoft.com/office/drawing/2014/main" id="{7690D280-8308-2D5E-B495-F3DCC44341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786"/>
          <a:stretch/>
        </p:blipFill>
        <p:spPr>
          <a:xfrm>
            <a:off x="1740459" y="1269910"/>
            <a:ext cx="9019180" cy="434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41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3D84E2F6FB1944BF91CE01D4BF8844" ma:contentTypeVersion="13" ma:contentTypeDescription="Create a new document." ma:contentTypeScope="" ma:versionID="d7819b71fd3688d841f02e9a2923b9ac">
  <xsd:schema xmlns:xsd="http://www.w3.org/2001/XMLSchema" xmlns:xs="http://www.w3.org/2001/XMLSchema" xmlns:p="http://schemas.microsoft.com/office/2006/metadata/properties" xmlns:ns3="9df80b2f-46d2-4a08-ae06-a314dd06e594" xmlns:ns4="c4f6b82e-230e-4045-9f9b-3405b88e12bd" targetNamespace="http://schemas.microsoft.com/office/2006/metadata/properties" ma:root="true" ma:fieldsID="d4d0ccffbf81d4fa25e683b982ac43a7" ns3:_="" ns4:_="">
    <xsd:import namespace="9df80b2f-46d2-4a08-ae06-a314dd06e594"/>
    <xsd:import namespace="c4f6b82e-230e-4045-9f9b-3405b88e12b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f80b2f-46d2-4a08-ae06-a314dd06e5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f6b82e-230e-4045-9f9b-3405b88e12b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EC3EFE-386B-4088-92EF-9A2E74818EBD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9df80b2f-46d2-4a08-ae06-a314dd06e594"/>
    <ds:schemaRef ds:uri="c4f6b82e-230e-4045-9f9b-3405b88e12bd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E7C778F-2606-41F3-86B5-9AB67DE986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f80b2f-46d2-4a08-ae06-a314dd06e594"/>
    <ds:schemaRef ds:uri="c4f6b82e-230e-4045-9f9b-3405b88e12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6595A60-F1E5-485D-8958-548F26ABFE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20467</TotalTime>
  <Words>150</Words>
  <Application>Microsoft Office PowerPoint</Application>
  <PresentationFormat>Widescreen</PresentationFormat>
  <Paragraphs>27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D. Nethery</dc:creator>
  <cp:lastModifiedBy>Alisa Harner</cp:lastModifiedBy>
  <cp:revision>546</cp:revision>
  <dcterms:created xsi:type="dcterms:W3CDTF">2019-04-09T16:54:08Z</dcterms:created>
  <dcterms:modified xsi:type="dcterms:W3CDTF">2022-08-16T23:27:10Z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0x010100573D84E2F6FB1944BF91CE01D4BF8844</vt:lpwstr>
  </property>
</Properties>
</file>